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slideLayout" Target="../slideLayouts/slideLayout10.xml"/><Relationship Id="rId1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My Experience at the International Bootcamp Uganda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journey from Belgium to East Africa that transformed my perspective and connected me with extraordinary people and opportunities.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72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476863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Travel isn't always about the destination—sometimes, it's about discovering yourself.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21712"/>
            <a:ext cx="30480" cy="1236107"/>
          </a:xfrm>
          <a:prstGeom prst="rect">
            <a:avLst/>
          </a:prstGeom>
          <a:solidFill>
            <a:srgbClr val="EEE27D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47129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I'm grateful to Thomas More University, our coaches, the Ugandan entrepreneurs, and my fellow students for this life-changing experience.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Questions? I'd love to share more about my journey!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6210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About Me &amp; the Group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Who I Am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I'm a student pursuing my degree in Belgium. This was my chance to represent our university internationally.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Team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were 10 junior coaches from Thomas More University. Each of us brought unique perspectives to Uganda.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Purpose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embodied our university's values abroad. The bootcamp was our platform to make a global impact.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7907"/>
            <a:ext cx="65191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This Trip Mattered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968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43935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New Horizons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2965133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My first journey outside Nigeria. East Africa opened an entirely new world to me.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3968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874" y="243935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474714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Connection Opportunities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319463"/>
            <a:ext cx="289941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chance to build relationships across continents. Every conversation promised growth.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5876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63010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65470"/>
            <a:ext cx="31088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Personal Development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15588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 felt excitement mixed with curiosity. The unknown beckoned with possibility.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3657"/>
            <a:ext cx="5479613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Bootcamp Setup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36201" y="1680210"/>
            <a:ext cx="30480" cy="5865614"/>
          </a:xfrm>
          <a:prstGeom prst="roundRect">
            <a:avLst>
              <a:gd name="adj" fmla="val 106046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248132" y="1907381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680210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33" y="1720632"/>
            <a:ext cx="323136" cy="403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13598" y="17542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Duration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113598" y="2220039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One intensive week in Uganda. Every day packed with learning.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1248132" y="3222903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35455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2995732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33" y="3036153"/>
            <a:ext cx="323136" cy="403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13598" y="30697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Participants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2113598" y="3535561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 Junior Coaches and 11 Senior Coaches. A perfect blend of experience levels.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1248132" y="4883229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35455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656058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33" y="4696480"/>
            <a:ext cx="323136" cy="4039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13598" y="473011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Event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2113598" y="5195888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Three days coaching startups. We helped entrepreneurs refine their visions.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1248132" y="6543556"/>
            <a:ext cx="646390" cy="30480"/>
          </a:xfrm>
          <a:prstGeom prst="roundRect">
            <a:avLst>
              <a:gd name="adj" fmla="val 106046"/>
            </a:avLst>
          </a:prstGeom>
          <a:solidFill>
            <a:srgbClr val="535455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316385"/>
            <a:ext cx="484823" cy="484823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3" y="6356806"/>
            <a:ext cx="323136" cy="4039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13598" y="639044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Additional Activities</a:t>
            </a:r>
            <a:endParaRPr lang="en-US" sz="2100" dirty="0"/>
          </a:p>
        </p:txBody>
      </p:sp>
      <p:sp>
        <p:nvSpPr>
          <p:cNvPr id="24" name="Text 17"/>
          <p:cNvSpPr/>
          <p:nvPr/>
        </p:nvSpPr>
        <p:spPr>
          <a:xfrm>
            <a:off x="2113598" y="6856214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Company visits and cultural events. We immersed ourselves in Ugandan life.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6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Living &amp; Exploring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645093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645093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645093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64509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1670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beautiful resort became our sanctuary. Between coaching sessions, we explored Uganda's rich culture and vibrant business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01727" y="618292"/>
            <a:ext cx="5742146" cy="1334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Bootcamp Experience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8101727" y="2272665"/>
            <a:ext cx="160020" cy="1144548"/>
          </a:xfrm>
          <a:prstGeom prst="roundRect">
            <a:avLst>
              <a:gd name="adj" fmla="val 2001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8581906" y="2272665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Meetings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581906" y="2734270"/>
            <a:ext cx="5261967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met entrepreneurs with raw ideas. Their passion was immediately contagious.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8421886" y="3630692"/>
            <a:ext cx="160020" cy="1144548"/>
          </a:xfrm>
          <a:prstGeom prst="roundRect">
            <a:avLst>
              <a:gd name="adj" fmla="val 2001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8902065" y="36306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Coaching Sessions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902065" y="4092297"/>
            <a:ext cx="4941808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Over three days, we refined business models. Every team made remarkable progress.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8742164" y="4988719"/>
            <a:ext cx="160020" cy="1144548"/>
          </a:xfrm>
          <a:prstGeom prst="roundRect">
            <a:avLst>
              <a:gd name="adj" fmla="val 2001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222343" y="4988719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Final Pitches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222343" y="5450324"/>
            <a:ext cx="4621530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Entrepreneurs presented transformed ideas. Their confidence had visibly grown.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101727" y="6586895"/>
            <a:ext cx="574214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entrepreneurs' openness and eagerness to learn was inspiring. We made a real impact while gaining invaluable experience ourselves.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0581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People &amp; Connections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197418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Instant Bonds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created an incredible community in just one week. Laughter brought us together daily.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362" y="3665458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680097"/>
            <a:ext cx="2872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Student Connections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170515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Fellow students were funny and warm. Shared experiences created lasting friendships.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13" y="3665458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5132665"/>
            <a:ext cx="2929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Mentor Relationships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623084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Senior coaches became true mentors. Their guidance extended beyond the program.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532780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197418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Ugandan Hospitality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623084"/>
            <a:ext cx="4238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Local people welcomed us completely. Their kindness made Uganda feel like home.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362" y="5327809"/>
            <a:ext cx="318968" cy="39862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523"/>
            <a:ext cx="4735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Goals Set vs Achieved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590675"/>
            <a:ext cx="7556421" cy="133576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461641" y="17721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Networking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61641" y="2164437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Connected with professionals and fellow students from across continents. These relationships continue today.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80190" y="3107888"/>
            <a:ext cx="7556421" cy="133576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6461641" y="3289340"/>
            <a:ext cx="26829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Social Entrepreneurship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61641" y="3681651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Visited thriving social enterprises. Learned how business can create meaningful community impact.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80190" y="4625102"/>
            <a:ext cx="7556421" cy="133576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461641" y="4806553"/>
            <a:ext cx="318694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Intercultural Communication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461641" y="5198864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✅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Engaged in deep conversations across cultural boundaries. Found common ground in our differences.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80190" y="6142315"/>
            <a:ext cx="7556421" cy="133576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6461641" y="632376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Unexpected Gains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461641" y="6716078"/>
            <a:ext cx="719351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➕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Developed newfound confidence. Gained perspective on global issues. Created lifelong memories.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Self-Discovery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3899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You grow when stepping outside your comfort zone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Human Connection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4586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Meaningful friendships can form in just days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African Potential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486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Collaboration unlocks incredible possibilities</a:t>
            </a:r>
            <a:endParaRPr lang="en-US" sz="175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3318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Mindset Transformation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5662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Travel fundamentally changes how you see the world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2025-05-11T11:15:16Z</dcterms:created>
  <dcterms:modified xsi:type="dcterms:W3CDTF">2025-05-11T11:15:16Z</dcterms:modified>
</cp:coreProperties>
</file>